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6" r:id="rId6"/>
    <p:sldId id="262" r:id="rId7"/>
    <p:sldId id="261" r:id="rId8"/>
    <p:sldId id="263" r:id="rId9"/>
    <p:sldId id="265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8F24-65D6-4E56-BD5E-0751330C5475}" type="datetimeFigureOut">
              <a:rPr lang="uk-UA" smtClean="0"/>
              <a:t>21.03.2020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9882CF06-4545-4093-955D-9986CD16AD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991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8F24-65D6-4E56-BD5E-0751330C5475}" type="datetimeFigureOut">
              <a:rPr lang="uk-UA" smtClean="0"/>
              <a:t>21.03.2020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CF06-4545-4093-955D-9986CD16AD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921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8F24-65D6-4E56-BD5E-0751330C5475}" type="datetimeFigureOut">
              <a:rPr lang="uk-UA" smtClean="0"/>
              <a:t>21.03.2020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CF06-4545-4093-955D-9986CD16AD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606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8F24-65D6-4E56-BD5E-0751330C5475}" type="datetimeFigureOut">
              <a:rPr lang="uk-UA" smtClean="0"/>
              <a:t>21.03.2020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CF06-4545-4093-955D-9986CD16AD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805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FCB8F24-65D6-4E56-BD5E-0751330C5475}" type="datetimeFigureOut">
              <a:rPr lang="uk-UA" smtClean="0"/>
              <a:t>21.03.2020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882CF06-4545-4093-955D-9986CD16AD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649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8F24-65D6-4E56-BD5E-0751330C5475}" type="datetimeFigureOut">
              <a:rPr lang="uk-UA" smtClean="0"/>
              <a:t>21.03.2020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CF06-4545-4093-955D-9986CD16AD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865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8F24-65D6-4E56-BD5E-0751330C5475}" type="datetimeFigureOut">
              <a:rPr lang="uk-UA" smtClean="0"/>
              <a:t>21.03.2020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CF06-4545-4093-955D-9986CD16AD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246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8F24-65D6-4E56-BD5E-0751330C5475}" type="datetimeFigureOut">
              <a:rPr lang="uk-UA" smtClean="0"/>
              <a:t>21.03.2020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CF06-4545-4093-955D-9986CD16AD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193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8F24-65D6-4E56-BD5E-0751330C5475}" type="datetimeFigureOut">
              <a:rPr lang="uk-UA" smtClean="0"/>
              <a:t>21.03.2020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CF06-4545-4093-955D-9986CD16AD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772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8F24-65D6-4E56-BD5E-0751330C5475}" type="datetimeFigureOut">
              <a:rPr lang="uk-UA" smtClean="0"/>
              <a:t>21.03.2020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CF06-4545-4093-955D-9986CD16AD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87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8F24-65D6-4E56-BD5E-0751330C5475}" type="datetimeFigureOut">
              <a:rPr lang="uk-UA" smtClean="0"/>
              <a:t>21.03.2020</a:t>
            </a:fld>
            <a:endParaRPr lang="uk-U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CF06-4545-4093-955D-9986CD16AD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688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FCB8F24-65D6-4E56-BD5E-0751330C5475}" type="datetimeFigureOut">
              <a:rPr lang="uk-UA" smtClean="0"/>
              <a:t>21.03.2020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9882CF06-4545-4093-955D-9986CD16AD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84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Заголовок тексту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2120862"/>
          </a:xfrm>
        </p:spPr>
        <p:txBody>
          <a:bodyPr/>
          <a:lstStyle/>
          <a:p>
            <a:r>
              <a:rPr lang="uk-UA" dirty="0" smtClean="0"/>
              <a:t>Пригадай!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smtClean="0"/>
              <a:t>Що таке текст?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smtClean="0"/>
              <a:t>Як розташовані речення в тексті?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smtClean="0"/>
              <a:t>Чи можна до тексту дібрати заголовок?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Приготуй           Вчись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Підручник з української мови</a:t>
            </a:r>
          </a:p>
          <a:p>
            <a:r>
              <a:rPr lang="uk-UA" sz="2800" dirty="0" smtClean="0"/>
              <a:t>Робочий зошит</a:t>
            </a:r>
          </a:p>
          <a:p>
            <a:r>
              <a:rPr lang="uk-UA" sz="2800" dirty="0" smtClean="0"/>
              <a:t>Ручку і олівці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z="2800" dirty="0"/>
              <a:t>крокувати за інструкціями уроку і читати їх уважно </a:t>
            </a:r>
          </a:p>
          <a:p>
            <a:r>
              <a:rPr lang="uk-UA" sz="2800" dirty="0" smtClean="0"/>
              <a:t>добирати заголовок до тексту</a:t>
            </a:r>
          </a:p>
          <a:p>
            <a:r>
              <a:rPr lang="uk-UA" sz="2800" dirty="0" smtClean="0"/>
              <a:t>читати </a:t>
            </a:r>
            <a:r>
              <a:rPr lang="uk-UA" sz="2800" dirty="0"/>
              <a:t>виразно </a:t>
            </a:r>
            <a:endParaRPr lang="uk-UA" sz="2800" dirty="0" smtClean="0"/>
          </a:p>
          <a:p>
            <a:r>
              <a:rPr lang="uk-UA" sz="2800" dirty="0" smtClean="0"/>
              <a:t>самостійно </a:t>
            </a:r>
            <a:r>
              <a:rPr lang="uk-UA" sz="2800" dirty="0"/>
              <a:t>вести записи охайно та </a:t>
            </a:r>
            <a:r>
              <a:rPr lang="uk-UA" sz="2800" dirty="0" err="1"/>
              <a:t>розбірливо</a:t>
            </a:r>
            <a:endParaRPr lang="uk-UA" sz="28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59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7127" y="1225296"/>
            <a:ext cx="9146867" cy="3520440"/>
          </a:xfrm>
        </p:spPr>
        <p:txBody>
          <a:bodyPr>
            <a:normAutofit/>
          </a:bodyPr>
          <a:lstStyle/>
          <a:p>
            <a:r>
              <a:rPr lang="uk-UA" sz="5000" dirty="0" err="1" smtClean="0"/>
              <a:t>Зз</a:t>
            </a:r>
            <a:r>
              <a:rPr lang="uk-UA" sz="5000" dirty="0" smtClean="0"/>
              <a:t> </a:t>
            </a:r>
            <a:r>
              <a:rPr lang="uk-UA" sz="5000" dirty="0" err="1" smtClean="0"/>
              <a:t>Вв</a:t>
            </a:r>
            <a:r>
              <a:rPr lang="uk-UA" sz="5000" dirty="0" smtClean="0"/>
              <a:t> </a:t>
            </a:r>
            <a:r>
              <a:rPr lang="uk-UA" sz="5000" dirty="0" err="1" smtClean="0"/>
              <a:t>оло</a:t>
            </a:r>
            <a:r>
              <a:rPr lang="uk-UA" sz="5000" dirty="0" smtClean="0"/>
              <a:t> </a:t>
            </a:r>
            <a:r>
              <a:rPr lang="uk-UA" sz="5000" dirty="0" err="1" smtClean="0"/>
              <a:t>ово</a:t>
            </a:r>
            <a:r>
              <a:rPr lang="uk-UA" sz="5000" dirty="0" smtClean="0"/>
              <a:t> заголовок</a:t>
            </a:r>
            <a:endParaRPr lang="uk-UA" sz="5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785" y="5020056"/>
            <a:ext cx="11259403" cy="1066800"/>
          </a:xfrm>
        </p:spPr>
        <p:txBody>
          <a:bodyPr>
            <a:noAutofit/>
          </a:bodyPr>
          <a:lstStyle/>
          <a:p>
            <a:r>
              <a:rPr lang="uk-UA" sz="6000" dirty="0" smtClean="0"/>
              <a:t>Крок 1  Каліграфічна хвилинка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22242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40" y="184382"/>
            <a:ext cx="11327642" cy="1609344"/>
          </a:xfrm>
        </p:spPr>
        <p:txBody>
          <a:bodyPr>
            <a:noAutofit/>
          </a:bodyPr>
          <a:lstStyle/>
          <a:p>
            <a:r>
              <a:rPr lang="uk-UA" sz="2800" dirty="0"/>
              <a:t>Крок 2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ru-RU" sz="2800" dirty="0" err="1" smtClean="0"/>
              <a:t>Відкрий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підручник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стор</a:t>
            </a:r>
            <a:r>
              <a:rPr lang="ru-RU" sz="2800" dirty="0" smtClean="0"/>
              <a:t>. 98. </a:t>
            </a:r>
            <a:r>
              <a:rPr lang="ru-RU" sz="2800" dirty="0" smtClean="0"/>
              <a:t>Прочитай </a:t>
            </a:r>
            <a:r>
              <a:rPr lang="ru-RU" sz="2800" dirty="0" smtClean="0"/>
              <a:t>текст </a:t>
            </a:r>
            <a:r>
              <a:rPr lang="ru-RU" sz="2800" dirty="0" smtClean="0"/>
              <a:t>впр.249</a:t>
            </a:r>
            <a:r>
              <a:rPr lang="ru-RU" sz="2800" dirty="0" smtClean="0"/>
              <a:t>. </a:t>
            </a:r>
            <a:r>
              <a:rPr lang="ru-RU" sz="2800" dirty="0" err="1" smtClean="0"/>
              <a:t>Виконай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завдання</a:t>
            </a:r>
            <a:r>
              <a:rPr lang="ru-RU" sz="2800" dirty="0" smtClean="0"/>
              <a:t>.</a:t>
            </a:r>
            <a:endParaRPr lang="uk-UA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7" t="5806" r="23471" b="33522"/>
          <a:stretch/>
        </p:blipFill>
        <p:spPr>
          <a:xfrm>
            <a:off x="1747319" y="1617513"/>
            <a:ext cx="8133660" cy="4346559"/>
          </a:xfrm>
        </p:spPr>
      </p:pic>
    </p:spTree>
    <p:extLst>
      <p:ext uri="{BB962C8B-B14F-4D97-AF65-F5344CB8AC3E}">
        <p14:creationId xmlns:p14="http://schemas.microsoft.com/office/powerpoint/2010/main" val="31219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093" y="238973"/>
            <a:ext cx="10631606" cy="1609344"/>
          </a:xfrm>
        </p:spPr>
        <p:txBody>
          <a:bodyPr>
            <a:noAutofit/>
          </a:bodyPr>
          <a:lstStyle/>
          <a:p>
            <a:r>
              <a:rPr lang="uk-UA" sz="2800" dirty="0"/>
              <a:t>Крок </a:t>
            </a:r>
            <a:r>
              <a:rPr lang="uk-UA" sz="2800" dirty="0" smtClean="0"/>
              <a:t>3 </a:t>
            </a:r>
            <a:br>
              <a:rPr lang="uk-UA" sz="2800" dirty="0" smtClean="0"/>
            </a:br>
            <a:r>
              <a:rPr lang="ru-RU" sz="2800" dirty="0" err="1" smtClean="0"/>
              <a:t>Знайди</a:t>
            </a:r>
            <a:r>
              <a:rPr lang="ru-RU" sz="2800" dirty="0" smtClean="0"/>
              <a:t> у </a:t>
            </a:r>
            <a:r>
              <a:rPr lang="ru-RU" sz="2800" dirty="0" err="1" smtClean="0"/>
              <a:t>записаній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частині</a:t>
            </a:r>
            <a:r>
              <a:rPr lang="ru-RU" sz="2800" dirty="0" smtClean="0"/>
              <a:t> тексту </a:t>
            </a:r>
            <a:r>
              <a:rPr lang="ru-RU" sz="2800" dirty="0" err="1" smtClean="0"/>
              <a:t>окличні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речення</a:t>
            </a:r>
            <a:r>
              <a:rPr lang="ru-RU" sz="2800" dirty="0" smtClean="0"/>
              <a:t>. </a:t>
            </a:r>
            <a:r>
              <a:rPr lang="ru-RU" sz="2800" dirty="0" err="1" smtClean="0"/>
              <a:t>Підкресли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червоним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олівцем</a:t>
            </a:r>
            <a:r>
              <a:rPr lang="ru-RU" sz="2800" dirty="0" smtClean="0"/>
              <a:t>.</a:t>
            </a:r>
            <a:endParaRPr lang="uk-UA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7" t="5806" r="23471" b="33522"/>
          <a:stretch/>
        </p:blipFill>
        <p:spPr>
          <a:xfrm>
            <a:off x="1747319" y="1617513"/>
            <a:ext cx="8133660" cy="4346559"/>
          </a:xfrm>
        </p:spPr>
      </p:pic>
    </p:spTree>
    <p:extLst>
      <p:ext uri="{BB962C8B-B14F-4D97-AF65-F5344CB8AC3E}">
        <p14:creationId xmlns:p14="http://schemas.microsoft.com/office/powerpoint/2010/main" val="21809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Стоп урок!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692015" cy="1069848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Попий води.</a:t>
            </a:r>
          </a:p>
          <a:p>
            <a:r>
              <a:rPr lang="uk-UA" sz="3200" dirty="0" smtClean="0"/>
              <a:t>Скільки окличних речень ти підкреслив/ підкреслила? Зроби таку ж кількість присідань, стрибків, нахилів, оплесків.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8331" b="6415"/>
          <a:stretch/>
        </p:blipFill>
        <p:spPr>
          <a:xfrm>
            <a:off x="8780151" y="4402631"/>
            <a:ext cx="3029803" cy="21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853122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Крок 4 </a:t>
            </a:r>
            <a:br>
              <a:rPr lang="uk-UA" dirty="0" smtClean="0"/>
            </a:br>
            <a:r>
              <a:rPr lang="uk-UA" sz="3600" dirty="0" smtClean="0"/>
              <a:t>Прочитай і виконай завдання до </a:t>
            </a:r>
            <a:r>
              <a:rPr lang="uk-UA" sz="3600" dirty="0" err="1" smtClean="0"/>
              <a:t>впр</a:t>
            </a:r>
            <a:r>
              <a:rPr lang="uk-UA" sz="3600" dirty="0" smtClean="0"/>
              <a:t>. 250.</a:t>
            </a:r>
            <a:br>
              <a:rPr lang="uk-UA" sz="3600" dirty="0" smtClean="0"/>
            </a:br>
            <a:r>
              <a:rPr lang="uk-UA" sz="3600" dirty="0" smtClean="0">
                <a:solidFill>
                  <a:srgbClr val="FF0000"/>
                </a:solidFill>
              </a:rPr>
              <a:t>Увага! </a:t>
            </a:r>
            <a:r>
              <a:rPr lang="uk-UA" sz="3600" dirty="0" smtClean="0"/>
              <a:t>Записуй тільки репліки героїв.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Кожну </a:t>
            </a:r>
            <a:r>
              <a:rPr lang="uk-UA" sz="3600" dirty="0" smtClean="0"/>
              <a:t>репліку пиши з нового рядка. </a:t>
            </a:r>
            <a:br>
              <a:rPr lang="uk-UA" sz="3600" dirty="0" smtClean="0"/>
            </a:br>
            <a:r>
              <a:rPr lang="uk-UA" sz="3600" dirty="0" smtClean="0"/>
              <a:t>Не забувай ставити риску.</a:t>
            </a:r>
            <a:endParaRPr lang="uk-UA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1" t="2811" r="21716" b="19385"/>
          <a:stretch/>
        </p:blipFill>
        <p:spPr>
          <a:xfrm>
            <a:off x="3029803" y="2877078"/>
            <a:ext cx="5691117" cy="3624699"/>
          </a:xfrm>
        </p:spPr>
      </p:pic>
    </p:spTree>
    <p:extLst>
      <p:ext uri="{BB962C8B-B14F-4D97-AF65-F5344CB8AC3E}">
        <p14:creationId xmlns:p14="http://schemas.microsoft.com/office/powerpoint/2010/main" val="19972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Крок 5</a:t>
            </a:r>
            <a:br>
              <a:rPr lang="uk-UA" dirty="0" smtClean="0"/>
            </a:b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sz="3200" dirty="0" smtClean="0"/>
              <a:t>Пригадай, коли букви </a:t>
            </a:r>
            <a:r>
              <a:rPr lang="uk-UA" sz="3200" dirty="0" smtClean="0">
                <a:solidFill>
                  <a:srgbClr val="FF0000"/>
                </a:solidFill>
              </a:rPr>
              <a:t>я, ю, є, ї </a:t>
            </a:r>
            <a:r>
              <a:rPr lang="uk-UA" sz="3200" dirty="0" smtClean="0"/>
              <a:t>позначають один звук, а коли два звуки.</a:t>
            </a:r>
          </a:p>
          <a:p>
            <a:pPr marL="0" indent="0" algn="just">
              <a:buNone/>
            </a:pPr>
            <a:endParaRPr lang="uk-UA" sz="3200" dirty="0"/>
          </a:p>
          <a:p>
            <a:pPr marL="0" indent="0" algn="just">
              <a:buNone/>
            </a:pPr>
            <a:r>
              <a:rPr lang="uk-UA" sz="3200" dirty="0" smtClean="0"/>
              <a:t>У записаному діалозі знайди слова з апострофом. Зроби під ними звукові схеми.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3459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Урок  закінчено!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400" dirty="0" smtClean="0"/>
              <a:t>Дякую за роботу!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15933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Дерево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135</TotalTime>
  <Words>120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Georgia</vt:lpstr>
      <vt:lpstr>Trebuchet MS</vt:lpstr>
      <vt:lpstr>Wingdings</vt:lpstr>
      <vt:lpstr>Дерево</vt:lpstr>
      <vt:lpstr>Заголовок тексту</vt:lpstr>
      <vt:lpstr>Приготуй           Вчись</vt:lpstr>
      <vt:lpstr>Зз Вв оло ово заголовок</vt:lpstr>
      <vt:lpstr>Крок 2  Відкрий підручник на стор. 98. Прочитай текст впр.249. Виконай завдання.</vt:lpstr>
      <vt:lpstr>Крок 3  Знайди у записаній частині тексту окличні речення. Підкресли їх червоним олівцем.</vt:lpstr>
      <vt:lpstr>Стоп урок!</vt:lpstr>
      <vt:lpstr>Крок 4  Прочитай і виконай завдання до впр. 250. Увага! Записуй тільки репліки героїв.  Кожну репліку пиши з нового рядка.  Не забувай ставити риску.</vt:lpstr>
      <vt:lpstr>Крок 5 </vt:lpstr>
      <vt:lpstr>Урок  закінчено!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Редагуємо текст</dc:title>
  <dc:creator>Пользователь Windows</dc:creator>
  <cp:lastModifiedBy>Пользователь Windows</cp:lastModifiedBy>
  <cp:revision>10</cp:revision>
  <dcterms:created xsi:type="dcterms:W3CDTF">2020-03-19T15:00:11Z</dcterms:created>
  <dcterms:modified xsi:type="dcterms:W3CDTF">2020-03-21T08:48:27Z</dcterms:modified>
</cp:coreProperties>
</file>