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4227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165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092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413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649481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672629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564254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483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03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313918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361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24048A-A8DD-4407-885D-B4856FA7BE1D}" type="datetimeFigureOut">
              <a:rPr lang="uk-UA" smtClean="0"/>
              <a:t>24.03.2020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961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Малювання </a:t>
            </a:r>
            <a:br>
              <a:rPr lang="uk-UA" dirty="0" smtClean="0"/>
            </a:br>
            <a:r>
              <a:rPr lang="uk-UA" dirty="0" smtClean="0"/>
              <a:t>пальчиками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Урок мистецтва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799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Розглянь зразки робіт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Надихнувся – малюй!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379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809" y="0"/>
            <a:ext cx="4949190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6" t="14328" r="8722" b="5472"/>
          <a:stretch/>
        </p:blipFill>
        <p:spPr>
          <a:xfrm>
            <a:off x="6400799" y="0"/>
            <a:ext cx="53434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425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278" y="0"/>
            <a:ext cx="4699772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980" y="0"/>
            <a:ext cx="55733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74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999" y="-14785"/>
            <a:ext cx="6872785" cy="687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739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332" y="272956"/>
            <a:ext cx="10058400" cy="638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98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Чекаю</a:t>
            </a:r>
            <a:br>
              <a:rPr lang="uk-UA" dirty="0" smtClean="0"/>
            </a:br>
            <a:r>
              <a:rPr lang="uk-UA" dirty="0" smtClean="0"/>
              <a:t>цікавих робіт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4286546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5</TotalTime>
  <Words>11</Words>
  <Application>Microsoft Office PowerPoint</Application>
  <PresentationFormat>Широкоэкранный</PresentationFormat>
  <Paragraphs>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Corbel</vt:lpstr>
      <vt:lpstr>Gill Sans MT</vt:lpstr>
      <vt:lpstr>Impact</vt:lpstr>
      <vt:lpstr>Badge</vt:lpstr>
      <vt:lpstr>Малювання  пальчиками</vt:lpstr>
      <vt:lpstr>Розглянь зразки робіт</vt:lpstr>
      <vt:lpstr>Презентация PowerPoint</vt:lpstr>
      <vt:lpstr>Презентация PowerPoint</vt:lpstr>
      <vt:lpstr>Презентация PowerPoint</vt:lpstr>
      <vt:lpstr>Презентация PowerPoint</vt:lpstr>
      <vt:lpstr>Чекаю цікавих робіт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Малювання  пальчиками</dc:title>
  <dc:creator>Пользователь Windows</dc:creator>
  <cp:lastModifiedBy>Пользователь Windows</cp:lastModifiedBy>
  <cp:revision>1</cp:revision>
  <dcterms:created xsi:type="dcterms:W3CDTF">2020-03-24T13:58:24Z</dcterms:created>
  <dcterms:modified xsi:type="dcterms:W3CDTF">2020-03-24T14:03:59Z</dcterms:modified>
</cp:coreProperties>
</file>