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3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1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F89F4C-BF94-44F9-9B55-08241FBC7E8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Чи є у весни </a:t>
            </a:r>
            <a:br>
              <a:rPr lang="uk-UA" dirty="0" smtClean="0"/>
            </a:br>
            <a:r>
              <a:rPr lang="uk-UA" dirty="0" smtClean="0"/>
              <a:t>святковий календар?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uk-UA" dirty="0" smtClean="0"/>
              <a:t>ІІІ тиждень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775" t="18764" r="13275" b="16416"/>
          <a:stretch/>
        </p:blipFill>
        <p:spPr>
          <a:xfrm>
            <a:off x="293940" y="390057"/>
            <a:ext cx="11748368" cy="56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352" t="22522" r="10105" b="28816"/>
          <a:stretch/>
        </p:blipFill>
        <p:spPr>
          <a:xfrm>
            <a:off x="170559" y="193184"/>
            <a:ext cx="11457625" cy="3940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2571" t="26467" r="20669" b="42720"/>
          <a:stretch/>
        </p:blipFill>
        <p:spPr>
          <a:xfrm>
            <a:off x="3876541" y="3606084"/>
            <a:ext cx="8139448" cy="21121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51538" y="5280338"/>
            <a:ext cx="3515932" cy="824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7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409" t="22334" r="9049" b="41968"/>
          <a:stretch/>
        </p:blipFill>
        <p:spPr>
          <a:xfrm>
            <a:off x="1799823" y="257577"/>
            <a:ext cx="8583767" cy="21658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1707" y="257577"/>
            <a:ext cx="3709115" cy="3219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077" t="25152" r="30387" b="18858"/>
          <a:stretch/>
        </p:blipFill>
        <p:spPr>
          <a:xfrm>
            <a:off x="2511377" y="2331076"/>
            <a:ext cx="7854555" cy="3953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0921" y="2331076"/>
            <a:ext cx="540912" cy="1081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620" t="25528" r="8838" b="42344"/>
          <a:stretch/>
        </p:blipFill>
        <p:spPr>
          <a:xfrm>
            <a:off x="1159099" y="283335"/>
            <a:ext cx="9697792" cy="2202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400" t="22334" r="31655" b="38962"/>
          <a:stretch/>
        </p:blipFill>
        <p:spPr>
          <a:xfrm>
            <a:off x="996488" y="2485622"/>
            <a:ext cx="10023013" cy="37002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7127" y="4726546"/>
            <a:ext cx="6542467" cy="1459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5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409" t="25716" r="8732" b="12846"/>
          <a:stretch/>
        </p:blipFill>
        <p:spPr>
          <a:xfrm>
            <a:off x="412124" y="537712"/>
            <a:ext cx="11470783" cy="4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409" t="19516" r="9049" b="36519"/>
          <a:stretch/>
        </p:blipFill>
        <p:spPr>
          <a:xfrm>
            <a:off x="400066" y="154547"/>
            <a:ext cx="11396982" cy="3541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0323" y="3585521"/>
            <a:ext cx="932531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Познач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на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календарі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святкові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дні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весни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</a:p>
          <a:p>
            <a:pPr algn="just"/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цих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свят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відзначаєте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родиною?</a:t>
            </a:r>
          </a:p>
          <a:p>
            <a:pPr algn="just"/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Чи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є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ще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святкові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дні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у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вашій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родині</a:t>
            </a:r>
            <a:endParaRPr lang="ru-RU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just"/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навесні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Наприклад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день </a:t>
            </a:r>
            <a:r>
              <a:rPr lang="ru-RU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народження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415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5769"/>
          </a:xfrm>
        </p:spPr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роботу!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53197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Зошит або аркуш для письма</a:t>
            </a:r>
          </a:p>
          <a:p>
            <a:r>
              <a:rPr lang="uk-UA" sz="3200" dirty="0" smtClean="0"/>
              <a:t>Календар на 2020 рік</a:t>
            </a:r>
          </a:p>
          <a:p>
            <a:r>
              <a:rPr lang="uk-UA" sz="3200" dirty="0" smtClean="0"/>
              <a:t>Ручку, олівці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уважно</a:t>
            </a:r>
          </a:p>
          <a:p>
            <a:pPr marL="0" indent="0">
              <a:buNone/>
            </a:pPr>
            <a:r>
              <a:rPr lang="uk-UA" sz="3200" dirty="0" smtClean="0"/>
              <a:t> Відповідати на запитання</a:t>
            </a:r>
          </a:p>
          <a:p>
            <a:pPr marL="0" indent="0">
              <a:buNone/>
            </a:pPr>
            <a:r>
              <a:rPr lang="uk-UA" sz="3200" dirty="0" smtClean="0"/>
              <a:t> Працювати з календарем</a:t>
            </a:r>
          </a:p>
          <a:p>
            <a:pPr marL="0" indent="0">
              <a:buNone/>
            </a:pPr>
            <a:r>
              <a:rPr lang="uk-UA" sz="3200" dirty="0" smtClean="0"/>
              <a:t> Вести записи охайно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7608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09" t="18200" r="6514" b="13597"/>
          <a:stretch/>
        </p:blipFill>
        <p:spPr>
          <a:xfrm>
            <a:off x="257577" y="313872"/>
            <a:ext cx="11709203" cy="51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56" t="16886" r="11479" b="8900"/>
          <a:stretch/>
        </p:blipFill>
        <p:spPr>
          <a:xfrm>
            <a:off x="607524" y="309094"/>
            <a:ext cx="11082124" cy="57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79" t="21223" r="6620" b="37413"/>
          <a:stretch/>
        </p:blipFill>
        <p:spPr>
          <a:xfrm>
            <a:off x="309364" y="115909"/>
            <a:ext cx="11684978" cy="3219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198">
            <a:off x="332022" y="3644860"/>
            <a:ext cx="2416795" cy="2925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676">
            <a:off x="3256660" y="3557233"/>
            <a:ext cx="2232606" cy="2976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1"/>
          <a:stretch/>
        </p:blipFill>
        <p:spPr>
          <a:xfrm>
            <a:off x="5755510" y="3611950"/>
            <a:ext cx="3816530" cy="1449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1"/>
          <a:stretch/>
        </p:blipFill>
        <p:spPr>
          <a:xfrm>
            <a:off x="7663775" y="5068157"/>
            <a:ext cx="3953814" cy="16362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38671" y="2904064"/>
            <a:ext cx="79977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Пам’ятаєш</a:t>
            </a:r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наше свято?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88" t="18389" r="7463" b="14349"/>
          <a:stretch/>
        </p:blipFill>
        <p:spPr>
          <a:xfrm>
            <a:off x="317473" y="305455"/>
            <a:ext cx="11286391" cy="48976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8353" y="5318973"/>
            <a:ext cx="10824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Продовж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і запиши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речення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 Свою маму я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називаю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…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7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5" t="61226" r="7464" b="17355"/>
          <a:stretch/>
        </p:blipFill>
        <p:spPr>
          <a:xfrm>
            <a:off x="669701" y="386366"/>
            <a:ext cx="10676586" cy="1468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781" t="27408" r="12218" b="7773"/>
          <a:stretch/>
        </p:blipFill>
        <p:spPr>
          <a:xfrm>
            <a:off x="2202287" y="1700011"/>
            <a:ext cx="9144000" cy="44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9" y="0"/>
            <a:ext cx="10571380" cy="1841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303" t="18764" r="12957" b="7209"/>
          <a:stretch/>
        </p:blipFill>
        <p:spPr>
          <a:xfrm>
            <a:off x="1880315" y="1547765"/>
            <a:ext cx="8667482" cy="4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4432755" y="464636"/>
            <a:ext cx="7312777" cy="5421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Попий води,</a:t>
            </a:r>
          </a:p>
          <a:p>
            <a:r>
              <a:rPr lang="uk-UA" sz="3600" dirty="0" smtClean="0"/>
              <a:t>зроби декілька рухів!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882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168</TotalTime>
  <Words>96</Words>
  <Application>Microsoft Office PowerPoint</Application>
  <PresentationFormat>Широкоэкранный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Ретро</vt:lpstr>
      <vt:lpstr>Чи є у весни  святковий календар?</vt:lpstr>
      <vt:lpstr>ПРИГОТУЙ                    ВЧИСЬ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СТОП УРОК!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є у весни  святковий календар?</dc:title>
  <dc:creator>Пользователь Windows</dc:creator>
  <cp:lastModifiedBy>Пользователь Windows</cp:lastModifiedBy>
  <cp:revision>7</cp:revision>
  <dcterms:created xsi:type="dcterms:W3CDTF">2020-04-03T07:55:51Z</dcterms:created>
  <dcterms:modified xsi:type="dcterms:W3CDTF">2020-04-03T10:44:06Z</dcterms:modified>
</cp:coreProperties>
</file>