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57" r:id="rId4"/>
    <p:sldId id="256" r:id="rId5"/>
    <p:sldId id="271" r:id="rId6"/>
    <p:sldId id="267" r:id="rId7"/>
    <p:sldId id="258" r:id="rId8"/>
    <p:sldId id="263" r:id="rId9"/>
    <p:sldId id="259" r:id="rId10"/>
    <p:sldId id="264" r:id="rId11"/>
    <p:sldId id="272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74D82-1A3C-4A5C-8546-897BD356C6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853B268-A248-42A3-AE4C-A6C9337B937E}">
      <dgm:prSet phldrT="[Текст]" custT="1"/>
      <dgm:spPr/>
      <dgm:t>
        <a:bodyPr/>
        <a:lstStyle/>
        <a:p>
          <a:r>
            <a:rPr lang="uk-UA" sz="3200" dirty="0" smtClean="0"/>
            <a:t>Зробила</a:t>
          </a:r>
        </a:p>
        <a:p>
          <a:r>
            <a:rPr lang="uk-UA" sz="3200" dirty="0" smtClean="0"/>
            <a:t>людина</a:t>
          </a:r>
          <a:endParaRPr lang="uk-UA" sz="3200" dirty="0"/>
        </a:p>
      </dgm:t>
    </dgm:pt>
    <dgm:pt modelId="{0C449632-C07E-46DE-9AC2-A28527EDD572}" type="parTrans" cxnId="{86CD3DDA-34FE-4D92-A709-A3B16BE45417}">
      <dgm:prSet/>
      <dgm:spPr/>
      <dgm:t>
        <a:bodyPr/>
        <a:lstStyle/>
        <a:p>
          <a:endParaRPr lang="uk-UA"/>
        </a:p>
      </dgm:t>
    </dgm:pt>
    <dgm:pt modelId="{C3F52237-8758-4511-AC54-DCD586548731}" type="sibTrans" cxnId="{86CD3DDA-34FE-4D92-A709-A3B16BE45417}">
      <dgm:prSet/>
      <dgm:spPr/>
      <dgm:t>
        <a:bodyPr/>
        <a:lstStyle/>
        <a:p>
          <a:endParaRPr lang="uk-UA"/>
        </a:p>
      </dgm:t>
    </dgm:pt>
    <dgm:pt modelId="{F7F57389-D3AE-4F33-96D5-189275CDC45B}">
      <dgm:prSet phldrT="[Текст]" custT="1"/>
      <dgm:spPr/>
      <dgm:t>
        <a:bodyPr/>
        <a:lstStyle/>
        <a:p>
          <a:r>
            <a:rPr lang="uk-UA" sz="3200" dirty="0" smtClean="0"/>
            <a:t>Зробив</a:t>
          </a:r>
        </a:p>
        <a:p>
          <a:r>
            <a:rPr lang="uk-UA" sz="3200" dirty="0" smtClean="0"/>
            <a:t> птах</a:t>
          </a:r>
          <a:endParaRPr lang="uk-UA" sz="3200" dirty="0"/>
        </a:p>
      </dgm:t>
    </dgm:pt>
    <dgm:pt modelId="{F269F74F-3235-42C1-A36D-DD5FBE7C8754}" type="parTrans" cxnId="{D2578428-B919-4D99-A8A1-1043BD237604}">
      <dgm:prSet/>
      <dgm:spPr/>
      <dgm:t>
        <a:bodyPr/>
        <a:lstStyle/>
        <a:p>
          <a:endParaRPr lang="uk-UA"/>
        </a:p>
      </dgm:t>
    </dgm:pt>
    <dgm:pt modelId="{BBD8574C-8798-4A6B-B50A-F570FDC10537}" type="sibTrans" cxnId="{D2578428-B919-4D99-A8A1-1043BD237604}">
      <dgm:prSet/>
      <dgm:spPr/>
      <dgm:t>
        <a:bodyPr/>
        <a:lstStyle/>
        <a:p>
          <a:endParaRPr lang="uk-UA"/>
        </a:p>
      </dgm:t>
    </dgm:pt>
    <dgm:pt modelId="{87ACF965-3423-4D8E-8CB1-98DC33646593}" type="pres">
      <dgm:prSet presAssocID="{FB674D82-1A3C-4A5C-8546-897BD356C661}" presName="compositeShape" presStyleCnt="0">
        <dgm:presLayoutVars>
          <dgm:chMax val="7"/>
          <dgm:dir/>
          <dgm:resizeHandles val="exact"/>
        </dgm:presLayoutVars>
      </dgm:prSet>
      <dgm:spPr/>
    </dgm:pt>
    <dgm:pt modelId="{C585BE07-CFE5-4C82-8E86-91E36C5E330D}" type="pres">
      <dgm:prSet presAssocID="{3853B268-A248-42A3-AE4C-A6C9337B937E}" presName="circ1" presStyleLbl="vennNode1" presStyleIdx="0" presStyleCnt="2"/>
      <dgm:spPr/>
    </dgm:pt>
    <dgm:pt modelId="{4EB51D3B-1961-40BC-984A-100CF0EDE986}" type="pres">
      <dgm:prSet presAssocID="{3853B268-A248-42A3-AE4C-A6C9337B937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066C99C-390B-43CA-8F53-BFC3AD446649}" type="pres">
      <dgm:prSet presAssocID="{F7F57389-D3AE-4F33-96D5-189275CDC45B}" presName="circ2" presStyleLbl="vennNode1" presStyleIdx="1" presStyleCnt="2" custLinFactNeighborX="-12043" custLinFactNeighborY="293"/>
      <dgm:spPr/>
    </dgm:pt>
    <dgm:pt modelId="{8A42162B-226B-4481-9F56-34457007F368}" type="pres">
      <dgm:prSet presAssocID="{F7F57389-D3AE-4F33-96D5-189275CDC4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DD78429-8FB1-4562-A092-062A5E6035F4}" type="presOf" srcId="{F7F57389-D3AE-4F33-96D5-189275CDC45B}" destId="{8A42162B-226B-4481-9F56-34457007F368}" srcOrd="1" destOrd="0" presId="urn:microsoft.com/office/officeart/2005/8/layout/venn1"/>
    <dgm:cxn modelId="{D60874C1-1359-4831-BC87-A1E2B306FB89}" type="presOf" srcId="{F7F57389-D3AE-4F33-96D5-189275CDC45B}" destId="{8066C99C-390B-43CA-8F53-BFC3AD446649}" srcOrd="0" destOrd="0" presId="urn:microsoft.com/office/officeart/2005/8/layout/venn1"/>
    <dgm:cxn modelId="{37DEC75A-E3A9-43F7-947E-B7EACF7F4B5B}" type="presOf" srcId="{3853B268-A248-42A3-AE4C-A6C9337B937E}" destId="{4EB51D3B-1961-40BC-984A-100CF0EDE986}" srcOrd="1" destOrd="0" presId="urn:microsoft.com/office/officeart/2005/8/layout/venn1"/>
    <dgm:cxn modelId="{86CD3DDA-34FE-4D92-A709-A3B16BE45417}" srcId="{FB674D82-1A3C-4A5C-8546-897BD356C661}" destId="{3853B268-A248-42A3-AE4C-A6C9337B937E}" srcOrd="0" destOrd="0" parTransId="{0C449632-C07E-46DE-9AC2-A28527EDD572}" sibTransId="{C3F52237-8758-4511-AC54-DCD586548731}"/>
    <dgm:cxn modelId="{D1A58DE0-0AF5-4150-BACB-DCBDE65883F5}" type="presOf" srcId="{FB674D82-1A3C-4A5C-8546-897BD356C661}" destId="{87ACF965-3423-4D8E-8CB1-98DC33646593}" srcOrd="0" destOrd="0" presId="urn:microsoft.com/office/officeart/2005/8/layout/venn1"/>
    <dgm:cxn modelId="{D2578428-B919-4D99-A8A1-1043BD237604}" srcId="{FB674D82-1A3C-4A5C-8546-897BD356C661}" destId="{F7F57389-D3AE-4F33-96D5-189275CDC45B}" srcOrd="1" destOrd="0" parTransId="{F269F74F-3235-42C1-A36D-DD5FBE7C8754}" sibTransId="{BBD8574C-8798-4A6B-B50A-F570FDC10537}"/>
    <dgm:cxn modelId="{469C37F2-FD96-4175-95CC-168AE7843EA5}" type="presOf" srcId="{3853B268-A248-42A3-AE4C-A6C9337B937E}" destId="{C585BE07-CFE5-4C82-8E86-91E36C5E330D}" srcOrd="0" destOrd="0" presId="urn:microsoft.com/office/officeart/2005/8/layout/venn1"/>
    <dgm:cxn modelId="{A66B8596-FFD7-4252-BA14-AE321901C59E}" type="presParOf" srcId="{87ACF965-3423-4D8E-8CB1-98DC33646593}" destId="{C585BE07-CFE5-4C82-8E86-91E36C5E330D}" srcOrd="0" destOrd="0" presId="urn:microsoft.com/office/officeart/2005/8/layout/venn1"/>
    <dgm:cxn modelId="{6A85F5F2-626F-4545-A558-C53091974A01}" type="presParOf" srcId="{87ACF965-3423-4D8E-8CB1-98DC33646593}" destId="{4EB51D3B-1961-40BC-984A-100CF0EDE986}" srcOrd="1" destOrd="0" presId="urn:microsoft.com/office/officeart/2005/8/layout/venn1"/>
    <dgm:cxn modelId="{0CDC62BA-D32F-4010-B602-07D76F4DD2D3}" type="presParOf" srcId="{87ACF965-3423-4D8E-8CB1-98DC33646593}" destId="{8066C99C-390B-43CA-8F53-BFC3AD446649}" srcOrd="2" destOrd="0" presId="urn:microsoft.com/office/officeart/2005/8/layout/venn1"/>
    <dgm:cxn modelId="{24B5A63C-453F-4A24-80BC-FFA9F532A8BA}" type="presParOf" srcId="{87ACF965-3423-4D8E-8CB1-98DC33646593}" destId="{8A42162B-226B-4481-9F56-34457007F36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5BE07-CFE5-4C82-8E86-91E36C5E330D}">
      <dsp:nvSpPr>
        <dsp:cNvPr id="0" name=""/>
        <dsp:cNvSpPr/>
      </dsp:nvSpPr>
      <dsp:spPr>
        <a:xfrm>
          <a:off x="177763" y="431649"/>
          <a:ext cx="4384842" cy="4384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Зробила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людина</a:t>
          </a:r>
          <a:endParaRPr lang="uk-UA" sz="3200" kern="1200" dirty="0"/>
        </a:p>
      </dsp:txBody>
      <dsp:txXfrm>
        <a:off x="790061" y="948716"/>
        <a:ext cx="2528197" cy="3350708"/>
      </dsp:txXfrm>
    </dsp:sp>
    <dsp:sp modelId="{8066C99C-390B-43CA-8F53-BFC3AD446649}">
      <dsp:nvSpPr>
        <dsp:cNvPr id="0" name=""/>
        <dsp:cNvSpPr/>
      </dsp:nvSpPr>
      <dsp:spPr>
        <a:xfrm>
          <a:off x="2809944" y="444496"/>
          <a:ext cx="4384842" cy="43848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Зробив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 птах</a:t>
          </a:r>
          <a:endParaRPr lang="uk-UA" sz="3200" kern="1200" dirty="0"/>
        </a:p>
      </dsp:txBody>
      <dsp:txXfrm>
        <a:off x="4054291" y="961564"/>
        <a:ext cx="2528197" cy="3350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09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4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45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2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0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88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84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97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762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22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Весняні турботи птахів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uk-UA" dirty="0" smtClean="0"/>
              <a:t>ІІІ тиждень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40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70" t="16322" r="23943" b="5330"/>
          <a:stretch/>
        </p:blipFill>
        <p:spPr>
          <a:xfrm>
            <a:off x="2472745" y="523220"/>
            <a:ext cx="7339355" cy="5774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1043" y="0"/>
            <a:ext cx="90126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діаграмою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визнач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рекордсменів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з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відкладання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яєць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8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Дякую за роботу!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2322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781" t="46195" r="13591" b="25810"/>
          <a:stretch/>
        </p:blipFill>
        <p:spPr>
          <a:xfrm>
            <a:off x="262249" y="1995291"/>
            <a:ext cx="11743505" cy="2510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922" t="33795" r="85634" b="55120"/>
          <a:stretch/>
        </p:blipFill>
        <p:spPr>
          <a:xfrm>
            <a:off x="824247" y="566671"/>
            <a:ext cx="785613" cy="7598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0639" y="462674"/>
            <a:ext cx="75712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Пригадай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якими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бувають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птахи 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способом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пристосування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зими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79" t="19703" r="6091" b="7397"/>
          <a:stretch/>
        </p:blipFill>
        <p:spPr>
          <a:xfrm>
            <a:off x="353317" y="1126435"/>
            <a:ext cx="11467062" cy="5084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044" t="49082" r="85977" b="40672"/>
          <a:stretch/>
        </p:blipFill>
        <p:spPr>
          <a:xfrm>
            <a:off x="499618" y="404191"/>
            <a:ext cx="728870" cy="702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4788" y="49217"/>
            <a:ext cx="94241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Розглянь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календар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повернення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птахів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гадаєш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чому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птахи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повертаються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різний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час?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9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240" t="20643" r="14119" b="10216"/>
          <a:stretch/>
        </p:blipFill>
        <p:spPr>
          <a:xfrm>
            <a:off x="293740" y="192038"/>
            <a:ext cx="11527199" cy="5771440"/>
          </a:xfrm>
          <a:prstGeom prst="rect">
            <a:avLst/>
          </a:prstGeom>
        </p:spPr>
      </p:pic>
      <p:sp>
        <p:nvSpPr>
          <p:cNvPr id="5" name="Выгнутая вверх стрелка 4"/>
          <p:cNvSpPr/>
          <p:nvPr/>
        </p:nvSpPr>
        <p:spPr>
          <a:xfrm>
            <a:off x="11125480" y="5719059"/>
            <a:ext cx="695459" cy="488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68898" y="5824077"/>
            <a:ext cx="12057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зразок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8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763" y="286603"/>
            <a:ext cx="10408705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Намалюй у зошиті 2 кола за зразком. </a:t>
            </a:r>
            <a:br>
              <a:rPr lang="uk-UA" sz="4000" dirty="0" smtClean="0"/>
            </a:br>
            <a:r>
              <a:rPr lang="uk-UA" sz="4000" dirty="0" smtClean="0"/>
              <a:t>Дай відповіді на запитання. Заповни таблицю-кола.</a:t>
            </a:r>
            <a:endParaRPr lang="uk-UA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0505035"/>
              </p:ext>
            </p:extLst>
          </p:nvPr>
        </p:nvGraphicFramePr>
        <p:xfrm>
          <a:off x="2129806" y="1442433"/>
          <a:ext cx="7900617" cy="524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3994" y="1633014"/>
            <a:ext cx="2892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шпаківня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99218" y="1633014"/>
            <a:ext cx="195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дупло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7702" y="3804893"/>
            <a:ext cx="15214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дерева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4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1"/>
          <a:stretch/>
        </p:blipFill>
        <p:spPr>
          <a:xfrm>
            <a:off x="4676878" y="594359"/>
            <a:ext cx="6873638" cy="51624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Попий води,</a:t>
            </a:r>
          </a:p>
          <a:p>
            <a:r>
              <a:rPr lang="uk-UA" sz="4000" dirty="0" smtClean="0"/>
              <a:t>зроби декілька вправ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5566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408" t="17261" r="19824" b="6833"/>
          <a:stretch/>
        </p:blipFill>
        <p:spPr>
          <a:xfrm>
            <a:off x="914399" y="0"/>
            <a:ext cx="10153929" cy="630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150" t="38941" r="18007" b="20174"/>
          <a:stretch/>
        </p:blipFill>
        <p:spPr>
          <a:xfrm>
            <a:off x="226956" y="1262130"/>
            <a:ext cx="11657183" cy="40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712" t="18389" r="14436" b="24118"/>
          <a:stretch/>
        </p:blipFill>
        <p:spPr>
          <a:xfrm>
            <a:off x="179925" y="296215"/>
            <a:ext cx="11756099" cy="48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82</TotalTime>
  <Words>77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Ретро</vt:lpstr>
      <vt:lpstr>Весняні турботи птахів </vt:lpstr>
      <vt:lpstr>Презентация PowerPoint</vt:lpstr>
      <vt:lpstr>Презентация PowerPoint</vt:lpstr>
      <vt:lpstr>Презентация PowerPoint</vt:lpstr>
      <vt:lpstr>Намалюй у зошиті 2 кола за зразком.  Дай відповіді на запитання. Заповни таблицю-кола.</vt:lpstr>
      <vt:lpstr>СТОП УРОК!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2020-04-03T06:10:52Z</dcterms:created>
  <dcterms:modified xsi:type="dcterms:W3CDTF">2020-04-03T07:32:56Z</dcterms:modified>
</cp:coreProperties>
</file>