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65" r:id="rId3"/>
    <p:sldId id="266" r:id="rId4"/>
    <p:sldId id="260" r:id="rId5"/>
    <p:sldId id="275" r:id="rId6"/>
    <p:sldId id="273" r:id="rId7"/>
    <p:sldId id="274" r:id="rId8"/>
    <p:sldId id="272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76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809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43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45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3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22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08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888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84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397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762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5FBE66-8E44-437C-88FD-215F405AB508}" type="datetimeFigureOut">
              <a:rPr lang="uk-UA" smtClean="0"/>
              <a:t>03.04.2020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D18A89-A92D-4D78-9B0E-20FF5CBAC73C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22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53949"/>
          </a:xfrm>
        </p:spPr>
        <p:txBody>
          <a:bodyPr/>
          <a:lstStyle/>
          <a:p>
            <a:pPr algn="ctr"/>
            <a:r>
              <a:rPr lang="uk-UA" dirty="0" smtClean="0"/>
              <a:t>Яка </a:t>
            </a:r>
            <a:r>
              <a:rPr lang="uk-UA" dirty="0" smtClean="0"/>
              <a:t>користь від птахів?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Я досліджую світ</a:t>
            </a:r>
          </a:p>
          <a:p>
            <a:pPr algn="ctr"/>
            <a:r>
              <a:rPr lang="uk-UA" dirty="0" smtClean="0"/>
              <a:t>ІІІ тиждень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40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725" t="28910" r="11795" b="18106"/>
          <a:stretch/>
        </p:blipFill>
        <p:spPr>
          <a:xfrm>
            <a:off x="263240" y="605305"/>
            <a:ext cx="11738044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620" t="19685" r="11691" b="8900"/>
          <a:stretch/>
        </p:blipFill>
        <p:spPr>
          <a:xfrm>
            <a:off x="441018" y="360607"/>
            <a:ext cx="11085574" cy="58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817" t="22146" r="9472" b="30131"/>
          <a:stretch/>
        </p:blipFill>
        <p:spPr>
          <a:xfrm>
            <a:off x="157942" y="104370"/>
            <a:ext cx="11870724" cy="3850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270" y="3955154"/>
            <a:ext cx="9136068" cy="23190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42" y="104370"/>
            <a:ext cx="991192" cy="96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СТОП</a:t>
            </a:r>
            <a:br>
              <a:rPr lang="uk-UA" sz="6000" b="1" dirty="0" smtClean="0"/>
            </a:br>
            <a:r>
              <a:rPr lang="uk-UA" sz="6000" b="1" dirty="0" smtClean="0"/>
              <a:t>УРОК!</a:t>
            </a:r>
            <a:endParaRPr lang="uk-UA" sz="6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1"/>
          <a:stretch/>
        </p:blipFill>
        <p:spPr>
          <a:xfrm>
            <a:off x="4676878" y="594359"/>
            <a:ext cx="6873638" cy="51624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Попий води,</a:t>
            </a:r>
          </a:p>
          <a:p>
            <a:r>
              <a:rPr lang="uk-UA" sz="4000" dirty="0" smtClean="0"/>
              <a:t>зроби декілька вправ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2288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45" t="17261" r="12430" b="8712"/>
          <a:stretch/>
        </p:blipFill>
        <p:spPr>
          <a:xfrm>
            <a:off x="927278" y="334850"/>
            <a:ext cx="10639781" cy="55894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8" y="1546395"/>
            <a:ext cx="1327415" cy="12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844" t="16886" r="17923" b="10216"/>
          <a:stretch/>
        </p:blipFill>
        <p:spPr>
          <a:xfrm>
            <a:off x="1275009" y="109914"/>
            <a:ext cx="9937017" cy="61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Урок закінчено!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Дякую за роботу!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2322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62</TotalTime>
  <Words>24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Ретро</vt:lpstr>
      <vt:lpstr>Яка користь від птахів?</vt:lpstr>
      <vt:lpstr>Презентация PowerPoint</vt:lpstr>
      <vt:lpstr>Презентация PowerPoint</vt:lpstr>
      <vt:lpstr>Презентация PowerPoint</vt:lpstr>
      <vt:lpstr>СТОП УРОК!</vt:lpstr>
      <vt:lpstr>Презентация PowerPoint</vt:lpstr>
      <vt:lpstr>Презентация PowerPoint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2020-04-03T06:10:52Z</dcterms:created>
  <dcterms:modified xsi:type="dcterms:W3CDTF">2020-04-03T07:36:47Z</dcterms:modified>
</cp:coreProperties>
</file>