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74" r:id="rId8"/>
    <p:sldId id="270" r:id="rId9"/>
    <p:sldId id="261" r:id="rId10"/>
    <p:sldId id="275" r:id="rId11"/>
    <p:sldId id="276" r:id="rId12"/>
    <p:sldId id="265" r:id="rId13"/>
    <p:sldId id="266" r:id="rId14"/>
    <p:sldId id="272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1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39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61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7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52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41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10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08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30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3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0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" dirty="0" smtClean="0"/>
              <a:t>Мандру</a:t>
            </a:r>
            <a:r>
              <a:rPr lang="uk-UA" dirty="0" smtClean="0"/>
              <a:t>є</a:t>
            </a:r>
            <a:r>
              <a:rPr lang="" dirty="0" smtClean="0"/>
              <a:t>мо </a:t>
            </a:r>
            <a:r>
              <a:rPr lang="uk-UA" dirty="0" smtClean="0"/>
              <a:t>Україною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Я досліджую світ</a:t>
            </a:r>
          </a:p>
          <a:p>
            <a:pPr algn="ctr"/>
            <a:r>
              <a:rPr lang="en-US" dirty="0" smtClean="0"/>
              <a:t>V</a:t>
            </a:r>
            <a:r>
              <a:rPr lang="uk-UA" dirty="0" smtClean="0"/>
              <a:t> тиждень</a:t>
            </a:r>
          </a:p>
          <a:p>
            <a:pPr algn="ctr"/>
            <a:r>
              <a:rPr lang="uk-UA" dirty="0" smtClean="0"/>
              <a:t>Урок 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95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112" t="21181" r="17289" b="52733"/>
          <a:stretch/>
        </p:blipFill>
        <p:spPr>
          <a:xfrm>
            <a:off x="258036" y="180306"/>
            <a:ext cx="7340500" cy="1643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3838" t="17826" r="20669" b="8712"/>
          <a:stretch/>
        </p:blipFill>
        <p:spPr>
          <a:xfrm>
            <a:off x="4656374" y="1532585"/>
            <a:ext cx="7535626" cy="4752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6479" t="24213" r="24366" b="59065"/>
          <a:stretch/>
        </p:blipFill>
        <p:spPr>
          <a:xfrm>
            <a:off x="361066" y="5100034"/>
            <a:ext cx="6401815" cy="1017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5246" t="18013" r="18767" b="65077"/>
          <a:stretch/>
        </p:blipFill>
        <p:spPr>
          <a:xfrm>
            <a:off x="271144" y="1823348"/>
            <a:ext cx="4886013" cy="8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712" t="18389" r="12957" b="13973"/>
          <a:stretch/>
        </p:blipFill>
        <p:spPr>
          <a:xfrm>
            <a:off x="751910" y="412123"/>
            <a:ext cx="10800439" cy="51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1707" y="257577"/>
            <a:ext cx="3709115" cy="3219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240921" y="2331076"/>
            <a:ext cx="540912" cy="1081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5670" t="40095" r="22675" b="47981"/>
          <a:stretch/>
        </p:blipFill>
        <p:spPr>
          <a:xfrm>
            <a:off x="1150566" y="1189400"/>
            <a:ext cx="10390034" cy="13485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7" y="1117814"/>
            <a:ext cx="609653" cy="646232"/>
          </a:xfrm>
          <a:prstGeom prst="rect">
            <a:avLst/>
          </a:prstGeom>
        </p:spPr>
      </p:pic>
      <p:sp>
        <p:nvSpPr>
          <p:cNvPr id="13" name="Выгнутая вверх стрелка 12"/>
          <p:cNvSpPr/>
          <p:nvPr/>
        </p:nvSpPr>
        <p:spPr>
          <a:xfrm>
            <a:off x="8178085" y="5310640"/>
            <a:ext cx="1442433" cy="8583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0455" y="2967335"/>
            <a:ext cx="5651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Розглянь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і запиши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7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6805" t="16886" r="18445" b="18812"/>
          <a:stretch/>
        </p:blipFill>
        <p:spPr>
          <a:xfrm>
            <a:off x="0" y="-20169"/>
            <a:ext cx="12319182" cy="68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885769"/>
          </a:xfrm>
        </p:spPr>
        <p:txBody>
          <a:bodyPr/>
          <a:lstStyle/>
          <a:p>
            <a:pPr algn="ctr"/>
            <a:r>
              <a:rPr lang="uk-UA" dirty="0" smtClean="0"/>
              <a:t>Урок закінчено!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Дякую за роботу!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5281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ПРИГОТУЙ                    ВЧИСЬ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Зошит або аркуш для письма</a:t>
            </a:r>
          </a:p>
          <a:p>
            <a:r>
              <a:rPr lang="uk-UA" sz="3200" dirty="0" smtClean="0"/>
              <a:t>Ручку, олівці</a:t>
            </a: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Читати уважно</a:t>
            </a:r>
          </a:p>
          <a:p>
            <a:pPr marL="0" indent="0">
              <a:buNone/>
            </a:pPr>
            <a:r>
              <a:rPr lang="uk-UA" sz="3200" dirty="0" smtClean="0"/>
              <a:t> Відповідати на запитання</a:t>
            </a:r>
          </a:p>
          <a:p>
            <a:pPr marL="0" indent="0">
              <a:buNone/>
            </a:pPr>
            <a:r>
              <a:rPr lang="uk-UA" sz="3200" dirty="0" smtClean="0"/>
              <a:t> Вести записи охайно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8760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718" t="17261" r="25951" b="46853"/>
          <a:stretch/>
        </p:blipFill>
        <p:spPr>
          <a:xfrm>
            <a:off x="618186" y="1455313"/>
            <a:ext cx="6014434" cy="2459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718" t="50892" r="25212" b="33514"/>
          <a:stretch/>
        </p:blipFill>
        <p:spPr>
          <a:xfrm>
            <a:off x="528034" y="3915178"/>
            <a:ext cx="6104586" cy="1068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9473" t="17825" r="31021" b="20361"/>
          <a:stretch/>
        </p:blipFill>
        <p:spPr>
          <a:xfrm>
            <a:off x="6722772" y="875763"/>
            <a:ext cx="5241268" cy="46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360" y="5120640"/>
            <a:ext cx="136144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5951" t="30413" r="17606" b="27877"/>
          <a:stretch/>
        </p:blipFill>
        <p:spPr>
          <a:xfrm>
            <a:off x="227523" y="540913"/>
            <a:ext cx="11530887" cy="40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02880" y="162560"/>
            <a:ext cx="2926080" cy="11785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522" t="18148" r="28586" b="5292"/>
          <a:stretch/>
        </p:blipFill>
        <p:spPr>
          <a:xfrm>
            <a:off x="2825363" y="162560"/>
            <a:ext cx="6440557" cy="61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774" t="17637" r="26268" b="13034"/>
          <a:stretch/>
        </p:blipFill>
        <p:spPr>
          <a:xfrm>
            <a:off x="2331077" y="117160"/>
            <a:ext cx="7637172" cy="62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71" t="29473" r="11162" b="15476"/>
          <a:stretch/>
        </p:blipFill>
        <p:spPr>
          <a:xfrm>
            <a:off x="205228" y="862885"/>
            <a:ext cx="11432924" cy="42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СТОП</a:t>
            </a:r>
            <a:br>
              <a:rPr lang="uk-UA" sz="6000" b="1" dirty="0" smtClean="0"/>
            </a:br>
            <a:r>
              <a:rPr lang="uk-UA" sz="6000" b="1" dirty="0" smtClean="0"/>
              <a:t>УРОК!</a:t>
            </a:r>
            <a:endParaRPr lang="uk-UA" sz="6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>
          <a:xfrm>
            <a:off x="4432755" y="464636"/>
            <a:ext cx="7312777" cy="54210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Попий води,</a:t>
            </a:r>
          </a:p>
          <a:p>
            <a:r>
              <a:rPr lang="uk-UA" sz="3600" dirty="0" smtClean="0"/>
              <a:t>зроби декілька рухів!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8882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007" t="21018" r="16760" b="42908"/>
          <a:stretch/>
        </p:blipFill>
        <p:spPr>
          <a:xfrm>
            <a:off x="1129517" y="90153"/>
            <a:ext cx="9950137" cy="30469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113" t="41498" r="16972" b="11530"/>
          <a:stretch/>
        </p:blipFill>
        <p:spPr>
          <a:xfrm>
            <a:off x="2086376" y="3111327"/>
            <a:ext cx="8036418" cy="32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410</TotalTime>
  <Words>49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Ретро</vt:lpstr>
      <vt:lpstr>Мандруємо Україною</vt:lpstr>
      <vt:lpstr>ПРИГОТУЙ                    ВЧИСЬ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СТОП УРОК!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 є у весни  святковий календар?</dc:title>
  <dc:creator>Пользователь Windows</dc:creator>
  <cp:lastModifiedBy>Пользователь Windows</cp:lastModifiedBy>
  <cp:revision>35</cp:revision>
  <dcterms:created xsi:type="dcterms:W3CDTF">2020-04-03T07:55:51Z</dcterms:created>
  <dcterms:modified xsi:type="dcterms:W3CDTF">2020-04-20T11:02:25Z</dcterms:modified>
</cp:coreProperties>
</file>