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4"/>
  </p:notesMasterIdLst>
  <p:sldIdLst>
    <p:sldId id="256" r:id="rId2"/>
    <p:sldId id="257" r:id="rId3"/>
    <p:sldId id="260" r:id="rId4"/>
    <p:sldId id="258" r:id="rId5"/>
    <p:sldId id="259" r:id="rId6"/>
    <p:sldId id="270" r:id="rId7"/>
    <p:sldId id="262" r:id="rId8"/>
    <p:sldId id="272" r:id="rId9"/>
    <p:sldId id="263" r:id="rId10"/>
    <p:sldId id="265" r:id="rId11"/>
    <p:sldId id="271" r:id="rId12"/>
    <p:sldId id="269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02421-D8CC-491D-B820-28A10FCAFC12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23FE-B8EF-4E10-A008-7D99D6C461D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48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759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7215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9212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97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36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04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493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05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962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808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13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4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139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025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4FA10E-A31D-4831-8891-07CE2ADCC471}" type="datetimeFigureOut">
              <a:rPr lang="uk-UA" smtClean="0"/>
              <a:t>24.04.2020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73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461920"/>
          </a:xfrm>
        </p:spPr>
        <p:txBody>
          <a:bodyPr/>
          <a:lstStyle/>
          <a:p>
            <a:pPr algn="ctr"/>
            <a:r>
              <a:rPr lang="uk-UA" dirty="0" smtClean="0"/>
              <a:t>Математика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V</a:t>
            </a:r>
            <a:r>
              <a:rPr lang="uk-UA" dirty="0" smtClean="0"/>
              <a:t>І тиждень</a:t>
            </a:r>
          </a:p>
          <a:p>
            <a:pPr algn="ctr"/>
            <a:r>
              <a:rPr lang="uk-UA" dirty="0" smtClean="0"/>
              <a:t>Урок №1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49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764276"/>
            <a:ext cx="10058400" cy="996286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Крок </a:t>
            </a:r>
            <a:r>
              <a:rPr lang="en-US" sz="5400" b="1" dirty="0" smtClean="0"/>
              <a:t>5</a:t>
            </a:r>
            <a:r>
              <a:rPr lang="uk-UA" sz="5400" b="1" dirty="0" smtClean="0"/>
              <a:t>.         Розв’яжи  задачу</a:t>
            </a:r>
            <a:r>
              <a:rPr lang="ru-RU" sz="5400" b="1" dirty="0" smtClean="0"/>
              <a:t>.</a:t>
            </a:r>
            <a:endParaRPr lang="uk-UA" sz="5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97280" y="2320120"/>
            <a:ext cx="10058399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Сторінка 126 </a:t>
            </a:r>
            <a:r>
              <a:rPr lang="ru-RU" sz="4000" b="0" cap="none" spc="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задача 2.</a:t>
            </a:r>
          </a:p>
          <a:p>
            <a:pPr algn="ctr"/>
            <a:endParaRPr lang="ru-RU" sz="4000" b="0" cap="none" spc="0" dirty="0" smtClean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Прочитай </a:t>
            </a:r>
            <a:r>
              <a:rPr lang="ru-RU" sz="400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умову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ru-RU" sz="400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Розглянь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схему. </a:t>
            </a:r>
          </a:p>
          <a:p>
            <a:pPr algn="ctr"/>
            <a:r>
              <a:rPr lang="ru-RU" sz="400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Пригадуєш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задачу про баранчика Шона?</a:t>
            </a:r>
          </a:p>
          <a:p>
            <a:pPr algn="ctr"/>
            <a:r>
              <a:rPr lang="ru-RU" sz="400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Ця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 </a:t>
            </a:r>
            <a:r>
              <a:rPr lang="ru-RU" sz="400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дуже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на </a:t>
            </a:r>
            <a:r>
              <a:rPr lang="ru-RU" sz="400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неї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схожа!</a:t>
            </a:r>
            <a:endParaRPr lang="ru-RU" sz="4000" b="0" cap="none" spc="0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09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764276"/>
            <a:ext cx="10058400" cy="996286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Крок 7.   </a:t>
            </a:r>
            <a:r>
              <a:rPr lang="uk-UA" sz="4400" b="1" dirty="0" smtClean="0"/>
              <a:t>Запиши розв’язання і відповідь</a:t>
            </a:r>
            <a:endParaRPr lang="uk-UA" sz="4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97280" y="2320120"/>
            <a:ext cx="10058399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742950" indent="-742950" algn="just">
              <a:buAutoNum type="arabicParenR"/>
            </a:pPr>
            <a:r>
              <a:rPr lang="ru-RU" sz="4000" b="0" cap="none" spc="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Скільки</a:t>
            </a:r>
            <a:r>
              <a:rPr lang="ru-RU" sz="4000" b="0" cap="none" spc="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4000" b="0" cap="none" spc="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тканини</a:t>
            </a:r>
            <a:r>
              <a:rPr lang="ru-RU" sz="4000" b="0" cap="none" spc="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4000" b="0" cap="none" spc="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витратили</a:t>
            </a:r>
            <a:r>
              <a:rPr lang="ru-RU" sz="4000" b="0" cap="none" spc="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на </a:t>
            </a:r>
            <a:r>
              <a:rPr lang="ru-RU" sz="4000" b="0" cap="none" spc="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ковдри</a:t>
            </a:r>
            <a:r>
              <a:rPr lang="ru-RU" sz="4000" b="0" cap="none" spc="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</a:p>
          <a:p>
            <a:pPr marL="742950" indent="-742950" algn="just">
              <a:buAutoNum type="arabicParenR"/>
            </a:pPr>
            <a:r>
              <a:rPr lang="ru-RU" sz="400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Скільки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400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ковдр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по 4 м </a:t>
            </a:r>
            <a:r>
              <a:rPr lang="ru-RU" sz="400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вміститься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у </a:t>
            </a:r>
            <a:r>
              <a:rPr lang="ru-RU" sz="400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цю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400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кількість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400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тканини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ru-RU" sz="4000" b="0" cap="none" spc="0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947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429301"/>
            <a:ext cx="10058400" cy="14876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Урок закінчено!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/>
              <a:t>Дякую за роботу!</a:t>
            </a:r>
          </a:p>
        </p:txBody>
      </p:sp>
    </p:spTree>
    <p:extLst>
      <p:ext uri="{BB962C8B-B14F-4D97-AF65-F5344CB8AC3E}">
        <p14:creationId xmlns:p14="http://schemas.microsoft.com/office/powerpoint/2010/main" val="4654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Приготуй                      Вчись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Робочий зошит</a:t>
            </a:r>
          </a:p>
          <a:p>
            <a:r>
              <a:rPr lang="uk-UA" sz="3200" dirty="0" smtClean="0"/>
              <a:t>Підручник з математики</a:t>
            </a:r>
          </a:p>
          <a:p>
            <a:r>
              <a:rPr lang="uk-UA" sz="3200" dirty="0" smtClean="0"/>
              <a:t>Ручку, олівець, лінійку</a:t>
            </a: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Читати інструкції уважно і крокувати за ними</a:t>
            </a:r>
          </a:p>
          <a:p>
            <a:r>
              <a:rPr lang="uk-UA" sz="3200" dirty="0" smtClean="0"/>
              <a:t>Виконувати усні обчислення</a:t>
            </a:r>
            <a:endParaRPr lang="en-US" sz="3200" dirty="0" smtClean="0"/>
          </a:p>
          <a:p>
            <a:r>
              <a:rPr lang="uk-UA" sz="3200" dirty="0" smtClean="0"/>
              <a:t>Записувати розв’язання задач</a:t>
            </a:r>
          </a:p>
          <a:p>
            <a:r>
              <a:rPr lang="uk-UA" sz="3200" dirty="0" smtClean="0"/>
              <a:t>Самостійно вести записи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236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1025" y="265822"/>
            <a:ext cx="10390909" cy="1450757"/>
          </a:xfrm>
        </p:spPr>
        <p:txBody>
          <a:bodyPr>
            <a:normAutofit fontScale="90000"/>
          </a:bodyPr>
          <a:lstStyle/>
          <a:p>
            <a:r>
              <a:rPr lang="uk-UA" sz="6000" b="1" dirty="0" smtClean="0"/>
              <a:t>Крок 1.  </a:t>
            </a:r>
            <a:r>
              <a:rPr lang="uk-UA" sz="5300" b="1" dirty="0" smtClean="0"/>
              <a:t>Приготуйся працювати у зошиті</a:t>
            </a:r>
            <a:endParaRPr lang="uk-UA" sz="53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0812"/>
            <a:ext cx="10058400" cy="3808282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/>
              <a:t>Запиши дату.</a:t>
            </a:r>
          </a:p>
          <a:p>
            <a:pPr algn="ctr"/>
            <a:r>
              <a:rPr lang="uk-UA" sz="4400" dirty="0" err="1" smtClean="0"/>
              <a:t>Пропиши</a:t>
            </a:r>
            <a:r>
              <a:rPr lang="uk-UA" sz="4400" dirty="0" smtClean="0"/>
              <a:t> число у рядок каліграфічно</a:t>
            </a:r>
            <a:r>
              <a:rPr lang="uk-UA" sz="4400" dirty="0" smtClean="0"/>
              <a:t>.</a:t>
            </a:r>
            <a:endParaRPr lang="uk-UA" sz="4400" dirty="0" smtClean="0"/>
          </a:p>
        </p:txBody>
      </p:sp>
    </p:spTree>
    <p:extLst>
      <p:ext uri="{BB962C8B-B14F-4D97-AF65-F5344CB8AC3E}">
        <p14:creationId xmlns:p14="http://schemas.microsoft.com/office/powerpoint/2010/main" val="14125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2.          Усний рахунок</a:t>
            </a:r>
            <a:endParaRPr lang="uk-UA" sz="54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9313" t="33493" r="21556" b="40723"/>
          <a:stretch/>
        </p:blipFill>
        <p:spPr>
          <a:xfrm>
            <a:off x="1071242" y="2489088"/>
            <a:ext cx="10110476" cy="2478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03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976" y="579250"/>
            <a:ext cx="10058400" cy="1201003"/>
          </a:xfrm>
        </p:spPr>
        <p:txBody>
          <a:bodyPr>
            <a:normAutofit/>
          </a:bodyPr>
          <a:lstStyle/>
          <a:p>
            <a:r>
              <a:rPr lang="uk-UA" sz="5400" b="1" dirty="0" smtClean="0"/>
              <a:t>Крок 3.          Графічний диктант</a:t>
            </a:r>
            <a:endParaRPr lang="uk-UA" sz="5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92833" y="1725860"/>
            <a:ext cx="922560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Відступи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8 </a:t>
            </a:r>
            <a:r>
              <a:rPr lang="ru-RU" sz="4000" dirty="0" err="1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клітинок</a:t>
            </a:r>
            <a:r>
              <a:rPr lang="ru-RU" sz="4000" dirty="0" smtClean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вправо. Постав точку.</a:t>
            </a:r>
            <a:endParaRPr lang="ru-RU" sz="4000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10044751" y="5308979"/>
            <a:ext cx="1555845" cy="88710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53" t="74030" r="8700" b="2686"/>
          <a:stretch/>
        </p:blipFill>
        <p:spPr>
          <a:xfrm>
            <a:off x="1592942" y="2565978"/>
            <a:ext cx="8625386" cy="274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91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976" y="579250"/>
            <a:ext cx="10058400" cy="1201003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 smtClean="0"/>
              <a:t>Графічний диктант. Перевірка</a:t>
            </a:r>
            <a:endParaRPr lang="uk-UA" sz="54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55" b="48060"/>
          <a:stretch/>
        </p:blipFill>
        <p:spPr>
          <a:xfrm>
            <a:off x="2569957" y="2238233"/>
            <a:ext cx="7174544" cy="3848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7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3233" y="567436"/>
            <a:ext cx="10237113" cy="1119116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Крок 4.      Діаграма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265527"/>
            <a:ext cx="10058400" cy="3957851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uk-UA" sz="3200" dirty="0" smtClean="0"/>
              <a:t> </a:t>
            </a:r>
            <a:r>
              <a:rPr lang="uk-UA" sz="4000" dirty="0" smtClean="0"/>
              <a:t>Відкрий підручник на </a:t>
            </a:r>
            <a:r>
              <a:rPr lang="uk-UA" sz="4000" dirty="0" err="1" smtClean="0"/>
              <a:t>стор</a:t>
            </a:r>
            <a:r>
              <a:rPr lang="uk-UA" sz="4000" dirty="0" smtClean="0"/>
              <a:t>. 126.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4000" dirty="0" smtClean="0"/>
              <a:t>Розглянь завдання 8. Прочитай запитання.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4000" dirty="0" smtClean="0"/>
              <a:t>Склади вирази. Запиши їх у стовпчик.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69720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3233" y="567436"/>
            <a:ext cx="10237113" cy="1119116"/>
          </a:xfrm>
        </p:spPr>
        <p:txBody>
          <a:bodyPr>
            <a:normAutofit/>
          </a:bodyPr>
          <a:lstStyle/>
          <a:p>
            <a:pPr algn="ctr"/>
            <a:r>
              <a:rPr lang="uk-UA" b="1" dirty="0" err="1" smtClean="0"/>
              <a:t>Перевір</a:t>
            </a:r>
            <a:r>
              <a:rPr lang="uk-UA" b="1" dirty="0" smtClean="0"/>
              <a:t> себе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265527"/>
            <a:ext cx="10058400" cy="3957851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uk-UA" sz="3200" dirty="0" smtClean="0"/>
              <a:t> </a:t>
            </a:r>
            <a:r>
              <a:rPr lang="uk-UA" sz="4000" dirty="0" smtClean="0"/>
              <a:t>3 • 2 + 5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4000" dirty="0" smtClean="0"/>
              <a:t>3 </a:t>
            </a:r>
            <a:r>
              <a:rPr lang="uk-UA" sz="4000" dirty="0"/>
              <a:t>• </a:t>
            </a:r>
            <a:r>
              <a:rPr lang="uk-UA" sz="4000" dirty="0" smtClean="0"/>
              <a:t>4 </a:t>
            </a:r>
            <a:r>
              <a:rPr lang="uk-UA" sz="4000" dirty="0"/>
              <a:t>+ </a:t>
            </a:r>
            <a:r>
              <a:rPr lang="uk-UA" sz="4000" dirty="0" smtClean="0"/>
              <a:t>9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4000" dirty="0" smtClean="0"/>
              <a:t>9 – (</a:t>
            </a:r>
            <a:r>
              <a:rPr lang="uk-UA" sz="4000" dirty="0"/>
              <a:t>3 • 2 + </a:t>
            </a:r>
            <a:r>
              <a:rPr lang="uk-UA" sz="4000" dirty="0" smtClean="0"/>
              <a:t>2)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uk-UA" sz="4000" dirty="0" smtClean="0"/>
              <a:t>9 </a:t>
            </a:r>
            <a:r>
              <a:rPr lang="uk-UA" sz="4000" dirty="0"/>
              <a:t>• </a:t>
            </a:r>
            <a:r>
              <a:rPr lang="uk-UA" sz="4000" dirty="0" smtClean="0"/>
              <a:t>2 – (5 + 2 </a:t>
            </a:r>
            <a:r>
              <a:rPr lang="uk-UA" sz="4000" dirty="0"/>
              <a:t>• </a:t>
            </a:r>
            <a:r>
              <a:rPr lang="uk-UA" sz="4000" dirty="0" smtClean="0"/>
              <a:t>6) 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uk-UA" sz="4000" dirty="0"/>
          </a:p>
          <a:p>
            <a:pPr algn="just">
              <a:buFont typeface="Wingdings" panose="05000000000000000000" pitchFamily="2" charset="2"/>
              <a:buChar char="v"/>
            </a:pPr>
            <a:endParaRPr lang="uk-UA" sz="4000" dirty="0"/>
          </a:p>
          <a:p>
            <a:pPr algn="just">
              <a:buFont typeface="Wingdings" panose="05000000000000000000" pitchFamily="2" charset="2"/>
              <a:buChar char="v"/>
            </a:pPr>
            <a:endParaRPr lang="uk-UA" sz="4000" dirty="0" smtClean="0"/>
          </a:p>
        </p:txBody>
      </p:sp>
    </p:spTree>
    <p:extLst>
      <p:ext uri="{BB962C8B-B14F-4D97-AF65-F5344CB8AC3E}">
        <p14:creationId xmlns:p14="http://schemas.microsoft.com/office/powerpoint/2010/main" val="28941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Стоп урок!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82"/>
          <a:stretch/>
        </p:blipFill>
        <p:spPr>
          <a:xfrm>
            <a:off x="4427555" y="594359"/>
            <a:ext cx="7125620" cy="534241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Попий води.</a:t>
            </a:r>
          </a:p>
          <a:p>
            <a:r>
              <a:rPr lang="uk-UA" sz="3200" dirty="0" smtClean="0"/>
              <a:t>Виконай декілька вправ.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2599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579</TotalTime>
  <Words>207</Words>
  <Application>Microsoft Office PowerPoint</Application>
  <PresentationFormat>Широкоэкранный</PresentationFormat>
  <Paragraphs>45</Paragraphs>
  <Slides>12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Wingdings</vt:lpstr>
      <vt:lpstr>Ретро</vt:lpstr>
      <vt:lpstr>Математика</vt:lpstr>
      <vt:lpstr>Приготуй                      Вчись</vt:lpstr>
      <vt:lpstr>Крок 1.  Приготуйся працювати у зошиті</vt:lpstr>
      <vt:lpstr>Крок 2.          Усний рахунок</vt:lpstr>
      <vt:lpstr>Крок 3.          Графічний диктант</vt:lpstr>
      <vt:lpstr>Графічний диктант. Перевірка</vt:lpstr>
      <vt:lpstr>Крок 4.      Діаграма</vt:lpstr>
      <vt:lpstr>Перевір себе</vt:lpstr>
      <vt:lpstr>Стоп урок! </vt:lpstr>
      <vt:lpstr>Крок 5.         Розв’яжи  задачу.</vt:lpstr>
      <vt:lpstr>Крок 7.   Запиши розв’язання і відповідь</vt:lpstr>
      <vt:lpstr>Урок закінчено!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56</cp:revision>
  <dcterms:created xsi:type="dcterms:W3CDTF">2020-03-23T06:40:25Z</dcterms:created>
  <dcterms:modified xsi:type="dcterms:W3CDTF">2020-04-24T06:35:24Z</dcterms:modified>
</cp:coreProperties>
</file>