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1"/>
  </p:notesMasterIdLst>
  <p:sldIdLst>
    <p:sldId id="256" r:id="rId2"/>
    <p:sldId id="257" r:id="rId3"/>
    <p:sldId id="260" r:id="rId4"/>
    <p:sldId id="258" r:id="rId5"/>
    <p:sldId id="259" r:id="rId6"/>
    <p:sldId id="263" r:id="rId7"/>
    <p:sldId id="265" r:id="rId8"/>
    <p:sldId id="261" r:id="rId9"/>
    <p:sldId id="269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75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785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V</a:t>
            </a:r>
            <a:r>
              <a:rPr lang="uk-UA" dirty="0"/>
              <a:t>І </a:t>
            </a:r>
            <a:r>
              <a:rPr lang="uk-UA" dirty="0" smtClean="0"/>
              <a:t>тиждень</a:t>
            </a:r>
          </a:p>
          <a:p>
            <a:pPr algn="ctr"/>
            <a:r>
              <a:rPr lang="uk-UA" dirty="0" smtClean="0"/>
              <a:t>Урок №2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  <a:endParaRPr lang="en-US" sz="3200" dirty="0" smtClean="0"/>
          </a:p>
          <a:p>
            <a:r>
              <a:rPr lang="uk-UA" sz="3200" dirty="0" smtClean="0"/>
              <a:t>Складати схему розв’язання задачі</a:t>
            </a:r>
          </a:p>
          <a:p>
            <a:r>
              <a:rPr lang="uk-UA" sz="3200" dirty="0" smtClean="0"/>
              <a:t>Записувати розв’язання задачі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216714" cy="1450757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/>
              <a:t>Крок 1.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Запиши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</a:t>
            </a:r>
            <a:r>
              <a:rPr lang="uk-UA" sz="4400" dirty="0" smtClean="0"/>
              <a:t>.</a:t>
            </a:r>
            <a:endParaRPr lang="uk-UA" sz="4400" dirty="0" smtClean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2.      </a:t>
            </a:r>
            <a:r>
              <a:rPr lang="uk-UA" sz="5400" b="1" dirty="0" smtClean="0"/>
              <a:t>  Усний </a:t>
            </a:r>
            <a:r>
              <a:rPr lang="uk-UA" sz="5400" b="1" dirty="0" smtClean="0"/>
              <a:t>рахунок</a:t>
            </a:r>
            <a:endParaRPr lang="uk-UA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23688" y="5186148"/>
            <a:ext cx="55079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Виконай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обчислення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усно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4545" t="56902" r="12400" b="20028"/>
          <a:stretch/>
        </p:blipFill>
        <p:spPr>
          <a:xfrm>
            <a:off x="1097280" y="2074460"/>
            <a:ext cx="10146710" cy="1801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/>
          </a:bodyPr>
          <a:lstStyle/>
          <a:p>
            <a:pPr algn="just"/>
            <a:r>
              <a:rPr lang="uk-UA" sz="5400" b="1" dirty="0" smtClean="0"/>
              <a:t>Крок 3.      Розумний вузлик</a:t>
            </a:r>
            <a:endParaRPr lang="uk-UA" sz="5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40" t="13465" r="15857" b="53837"/>
          <a:stretch/>
        </p:blipFill>
        <p:spPr>
          <a:xfrm>
            <a:off x="1965732" y="1780253"/>
            <a:ext cx="7969383" cy="279269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77" t="82598" r="51870" b="8444"/>
          <a:stretch/>
        </p:blipFill>
        <p:spPr>
          <a:xfrm>
            <a:off x="7569481" y="4995081"/>
            <a:ext cx="4194889" cy="9144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82958" y="4790561"/>
            <a:ext cx="662566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Накресли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квадрати-відповіді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ctr"/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Зафарбуй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4000" b="0" cap="none" spc="0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1584" y="2134822"/>
            <a:ext cx="148309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Зразок</a:t>
            </a:r>
            <a:r>
              <a:rPr lang="ru-RU" sz="32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ru-RU" sz="3200" b="0" cap="none" spc="0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4.         Розв’язуємо задачу</a:t>
            </a:r>
            <a:r>
              <a:rPr lang="ru-RU" sz="5400" b="1" dirty="0" smtClean="0"/>
              <a:t>.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2013466"/>
            <a:ext cx="10058400" cy="4023360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Прочитай задачу 8 на </a:t>
            </a:r>
            <a:r>
              <a:rPr lang="uk-UA" sz="3200" dirty="0" err="1" smtClean="0"/>
              <a:t>стор</a:t>
            </a:r>
            <a:r>
              <a:rPr lang="uk-UA" sz="3200" dirty="0" smtClean="0"/>
              <a:t>. 128.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Доповни коротку умову</a:t>
            </a:r>
            <a:r>
              <a:rPr lang="uk-UA" sz="3200" dirty="0" smtClean="0"/>
              <a:t>. Скільки дій буде у розв’язанні?</a:t>
            </a:r>
            <a:endParaRPr lang="uk-UA" sz="3200" dirty="0" smtClean="0"/>
          </a:p>
          <a:p>
            <a:pPr marL="0" indent="0">
              <a:buNone/>
            </a:pPr>
            <a:r>
              <a:rPr lang="uk-UA" sz="4000" dirty="0" smtClean="0"/>
              <a:t>Було - </a:t>
            </a:r>
            <a:r>
              <a:rPr lang="uk-UA" sz="4000" dirty="0"/>
              <a:t>□</a:t>
            </a:r>
            <a:r>
              <a:rPr lang="uk-UA" sz="4000" dirty="0" smtClean="0"/>
              <a:t> </a:t>
            </a:r>
            <a:r>
              <a:rPr lang="uk-UA" sz="4000" dirty="0" smtClean="0"/>
              <a:t>м</a:t>
            </a:r>
          </a:p>
          <a:p>
            <a:pPr marL="0" indent="0">
              <a:buNone/>
            </a:pPr>
            <a:r>
              <a:rPr lang="uk-UA" sz="4000" dirty="0" smtClean="0"/>
              <a:t>Відрізали – 3 </a:t>
            </a:r>
            <a:r>
              <a:rPr lang="uk-UA" sz="4000" dirty="0" err="1" smtClean="0"/>
              <a:t>шм</a:t>
            </a:r>
            <a:r>
              <a:rPr lang="uk-UA" sz="4000" dirty="0" smtClean="0"/>
              <a:t>. по </a:t>
            </a:r>
            <a:r>
              <a:rPr lang="uk-UA" sz="4000" dirty="0" smtClean="0"/>
              <a:t>□ </a:t>
            </a:r>
            <a:r>
              <a:rPr lang="uk-UA" sz="4000" dirty="0" smtClean="0"/>
              <a:t>м </a:t>
            </a:r>
          </a:p>
          <a:p>
            <a:pPr marL="0" indent="0">
              <a:buNone/>
            </a:pPr>
            <a:r>
              <a:rPr lang="uk-UA" sz="4000" dirty="0"/>
              <a:t> </a:t>
            </a:r>
            <a:r>
              <a:rPr lang="uk-UA" sz="4000" dirty="0" smtClean="0"/>
              <a:t>                     </a:t>
            </a:r>
            <a:r>
              <a:rPr lang="uk-UA" sz="4000" dirty="0" smtClean="0"/>
              <a:t>□ </a:t>
            </a:r>
            <a:r>
              <a:rPr lang="uk-UA" sz="4000" dirty="0" err="1" smtClean="0"/>
              <a:t>шм</a:t>
            </a:r>
            <a:r>
              <a:rPr lang="uk-UA" sz="4000" dirty="0" smtClean="0"/>
              <a:t>. по 3 м</a:t>
            </a:r>
          </a:p>
          <a:p>
            <a:pPr marL="0" indent="0">
              <a:buNone/>
            </a:pPr>
            <a:r>
              <a:rPr lang="uk-UA" sz="4000" dirty="0" smtClean="0"/>
              <a:t>Залишилося - ? м</a:t>
            </a:r>
            <a:endParaRPr lang="uk-UA" sz="4000" dirty="0"/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6400800" y="3875964"/>
            <a:ext cx="382137" cy="1146412"/>
          </a:xfrm>
          <a:prstGeom prst="rightBrac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6782937" y="4025146"/>
            <a:ext cx="88357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 м</a:t>
            </a:r>
            <a:endParaRPr lang="ru-RU" sz="40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b="1" dirty="0"/>
              <a:t>Крок </a:t>
            </a:r>
            <a:r>
              <a:rPr lang="uk-UA" sz="5400" b="1" dirty="0" smtClean="0"/>
              <a:t>5.  </a:t>
            </a:r>
            <a:r>
              <a:rPr lang="ru-RU" sz="5400" b="1" dirty="0" err="1" smtClean="0"/>
              <a:t>Розглянь</a:t>
            </a:r>
            <a:r>
              <a:rPr lang="ru-RU" sz="5400" b="1" dirty="0" smtClean="0"/>
              <a:t> схему </a:t>
            </a:r>
            <a:r>
              <a:rPr lang="ru-RU" sz="5400" b="1" dirty="0" err="1" smtClean="0"/>
              <a:t>розв’язання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733693"/>
          </a:xfrm>
        </p:spPr>
        <p:txBody>
          <a:bodyPr>
            <a:noAutofit/>
          </a:bodyPr>
          <a:lstStyle/>
          <a:p>
            <a:pPr algn="just"/>
            <a:r>
              <a:rPr lang="uk-UA" sz="3200" dirty="0" smtClean="0"/>
              <a:t>Запиши </a:t>
            </a:r>
            <a:r>
              <a:rPr lang="uk-UA" sz="3200" dirty="0" err="1" smtClean="0"/>
              <a:t>розв’зання</a:t>
            </a:r>
            <a:r>
              <a:rPr lang="uk-UA" sz="3200" dirty="0" smtClean="0"/>
              <a:t> задачі і відповідь.</a:t>
            </a:r>
            <a:endParaRPr lang="uk-UA" sz="3200" dirty="0"/>
          </a:p>
        </p:txBody>
      </p:sp>
      <p:sp>
        <p:nvSpPr>
          <p:cNvPr id="5" name="Овал 4"/>
          <p:cNvSpPr/>
          <p:nvPr/>
        </p:nvSpPr>
        <p:spPr>
          <a:xfrm>
            <a:off x="4872251" y="2319062"/>
            <a:ext cx="1692323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3384644" y="3265517"/>
            <a:ext cx="1692322" cy="9416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6546913" y="3265516"/>
            <a:ext cx="1692323" cy="9416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4697348" y="4428042"/>
            <a:ext cx="1692322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/>
          <p:cNvSpPr/>
          <p:nvPr/>
        </p:nvSpPr>
        <p:spPr>
          <a:xfrm>
            <a:off x="8743854" y="4340693"/>
            <a:ext cx="1651379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1" name="Прямая со стрелкой 10"/>
          <p:cNvCxnSpPr>
            <a:stCxn id="5" idx="5"/>
            <a:endCxn id="7" idx="0"/>
          </p:cNvCxnSpPr>
          <p:nvPr/>
        </p:nvCxnSpPr>
        <p:spPr>
          <a:xfrm>
            <a:off x="6316739" y="3052955"/>
            <a:ext cx="1076336" cy="2125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3"/>
            <a:endCxn id="6" idx="0"/>
          </p:cNvCxnSpPr>
          <p:nvPr/>
        </p:nvCxnSpPr>
        <p:spPr>
          <a:xfrm flipH="1">
            <a:off x="4230805" y="3052955"/>
            <a:ext cx="889281" cy="2125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3"/>
            <a:endCxn id="8" idx="0"/>
          </p:cNvCxnSpPr>
          <p:nvPr/>
        </p:nvCxnSpPr>
        <p:spPr>
          <a:xfrm flipH="1">
            <a:off x="5543509" y="4069303"/>
            <a:ext cx="1251239" cy="3587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7" idx="5"/>
            <a:endCxn id="9" idx="0"/>
          </p:cNvCxnSpPr>
          <p:nvPr/>
        </p:nvCxnSpPr>
        <p:spPr>
          <a:xfrm>
            <a:off x="7991401" y="4069303"/>
            <a:ext cx="1578143" cy="2713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403346" y="2446209"/>
            <a:ext cx="74571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 м</a:t>
            </a:r>
            <a:endParaRPr lang="ru-RU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37857" y="2623200"/>
            <a:ext cx="10023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err="1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Було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95669" y="2669193"/>
            <a:ext cx="184377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err="1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Відрізали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543509" y="2946857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</a:t>
            </a:r>
            <a:endParaRPr lang="ru-RU" sz="54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205362" y="3405303"/>
            <a:ext cx="3754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218409" y="4333605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endParaRPr lang="ru-RU" sz="54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0615" y="5351837"/>
            <a:ext cx="1707028" cy="877900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721" y="5391619"/>
            <a:ext cx="1707028" cy="877900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8165" y="5369738"/>
            <a:ext cx="1707028" cy="877900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597" y="5369738"/>
            <a:ext cx="1707028" cy="877900"/>
          </a:xfrm>
          <a:prstGeom prst="rect">
            <a:avLst/>
          </a:prstGeom>
        </p:spPr>
      </p:pic>
      <p:sp>
        <p:nvSpPr>
          <p:cNvPr id="34" name="Прямоугольник 33"/>
          <p:cNvSpPr/>
          <p:nvPr/>
        </p:nvSpPr>
        <p:spPr>
          <a:xfrm>
            <a:off x="5183534" y="4538264"/>
            <a:ext cx="7457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 м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9196684" y="4450915"/>
            <a:ext cx="7457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 м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682732" y="4341596"/>
            <a:ext cx="304038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</a:t>
            </a:r>
            <a:r>
              <a:rPr lang="ru-RU" sz="3200" b="0" cap="none" spc="0" dirty="0" err="1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трьох</a:t>
            </a:r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шматках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9101543" y="3811029"/>
            <a:ext cx="29732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</a:t>
            </a:r>
            <a:r>
              <a:rPr lang="ru-RU" sz="3200" b="0" cap="none" spc="0" dirty="0" err="1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п’яти</a:t>
            </a:r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шматках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9" name="Прямая со стрелкой 38"/>
          <p:cNvCxnSpPr>
            <a:stCxn id="8" idx="3"/>
            <a:endCxn id="31" idx="0"/>
          </p:cNvCxnSpPr>
          <p:nvPr/>
        </p:nvCxnSpPr>
        <p:spPr>
          <a:xfrm flipH="1">
            <a:off x="4335111" y="5161935"/>
            <a:ext cx="610072" cy="2078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8" idx="5"/>
            <a:endCxn id="30" idx="0"/>
          </p:cNvCxnSpPr>
          <p:nvPr/>
        </p:nvCxnSpPr>
        <p:spPr>
          <a:xfrm>
            <a:off x="6141835" y="5161935"/>
            <a:ext cx="519844" cy="2078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9" idx="3"/>
            <a:endCxn id="29" idx="0"/>
          </p:cNvCxnSpPr>
          <p:nvPr/>
        </p:nvCxnSpPr>
        <p:spPr>
          <a:xfrm flipH="1">
            <a:off x="8601235" y="5074586"/>
            <a:ext cx="384458" cy="3170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9" idx="5"/>
            <a:endCxn id="28" idx="0"/>
          </p:cNvCxnSpPr>
          <p:nvPr/>
        </p:nvCxnSpPr>
        <p:spPr>
          <a:xfrm>
            <a:off x="10153394" y="5074586"/>
            <a:ext cx="590735" cy="2772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5328562" y="5498399"/>
            <a:ext cx="3898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•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9457211" y="5511975"/>
            <a:ext cx="3898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•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906365" y="3408522"/>
            <a:ext cx="6014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40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138583" y="5508475"/>
            <a:ext cx="393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484005" y="5498398"/>
            <a:ext cx="393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8364970" y="5508474"/>
            <a:ext cx="393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0547601" y="5488017"/>
            <a:ext cx="393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endParaRPr lang="ru-RU" sz="32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0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489</TotalTime>
  <Words>180</Words>
  <Application>Microsoft Office PowerPoint</Application>
  <PresentationFormat>Широкоэкранный</PresentationFormat>
  <Paragraphs>55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Courier New</vt:lpstr>
      <vt:lpstr>Ретро</vt:lpstr>
      <vt:lpstr>Математика</vt:lpstr>
      <vt:lpstr>Приготуй                      Вчись</vt:lpstr>
      <vt:lpstr>Крок 1.  Приготуйся працювати у зошиті</vt:lpstr>
      <vt:lpstr>Крок 2.        Усний рахунок</vt:lpstr>
      <vt:lpstr>Крок 3.      Розумний вузлик</vt:lpstr>
      <vt:lpstr>Стоп урок! </vt:lpstr>
      <vt:lpstr>Крок 4.         Розв’язуємо задачу.</vt:lpstr>
      <vt:lpstr>Крок 5.  Розглянь схему розв’язання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54</cp:revision>
  <dcterms:created xsi:type="dcterms:W3CDTF">2020-03-23T06:40:25Z</dcterms:created>
  <dcterms:modified xsi:type="dcterms:W3CDTF">2020-04-24T06:39:09Z</dcterms:modified>
</cp:coreProperties>
</file>