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70" r:id="rId7"/>
    <p:sldId id="260" r:id="rId8"/>
    <p:sldId id="274" r:id="rId9"/>
    <p:sldId id="261" r:id="rId10"/>
    <p:sldId id="276" r:id="rId11"/>
    <p:sldId id="277" r:id="rId12"/>
    <p:sldId id="272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24.04.2020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Чи буває золото чорним і білим?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en-US" dirty="0" smtClean="0"/>
              <a:t>V</a:t>
            </a:r>
            <a:r>
              <a:rPr lang="uk-UA" dirty="0" smtClean="0"/>
              <a:t>І тиждень</a:t>
            </a:r>
          </a:p>
          <a:p>
            <a:pPr algn="ctr"/>
            <a:r>
              <a:rPr lang="uk-UA" dirty="0" smtClean="0"/>
              <a:t>Урок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917" r="3970" b="26249"/>
          <a:stretch/>
        </p:blipFill>
        <p:spPr>
          <a:xfrm>
            <a:off x="244698" y="837126"/>
            <a:ext cx="11594227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9152" y="314286"/>
            <a:ext cx="7962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Чому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вугілля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називають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чорним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золотом?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Чому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його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треба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берегти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4293" y="3212034"/>
            <a:ext cx="90322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Чи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заслужено </a:t>
            </a:r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сіль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називають</a:t>
            </a:r>
            <a:endParaRPr lang="ru-RU" sz="54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білим</a:t>
            </a:r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золотом?</a:t>
            </a:r>
          </a:p>
          <a:p>
            <a:pPr algn="ctr"/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Зошит або аркуш для письма</a:t>
            </a:r>
          </a:p>
          <a:p>
            <a:r>
              <a:rPr lang="uk-UA" sz="3200" dirty="0" smtClean="0"/>
              <a:t>Ручку, олівці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00" t="16509" r="14331" b="5518"/>
          <a:stretch/>
        </p:blipFill>
        <p:spPr>
          <a:xfrm>
            <a:off x="1492706" y="128473"/>
            <a:ext cx="9480094" cy="6043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465" y="5280339"/>
            <a:ext cx="4134117" cy="891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352" t="26091" r="14859" b="17731"/>
          <a:stretch/>
        </p:blipFill>
        <p:spPr>
          <a:xfrm>
            <a:off x="467360" y="1056067"/>
            <a:ext cx="11434421" cy="476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06862" y="1043189"/>
            <a:ext cx="5267459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4780" r="4994" b="5307"/>
          <a:stretch/>
        </p:blipFill>
        <p:spPr>
          <a:xfrm>
            <a:off x="1661374" y="1693920"/>
            <a:ext cx="8412206" cy="4615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0364" y="162560"/>
            <a:ext cx="9114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Якщо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є, попроси у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батьків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таблетку </a:t>
            </a:r>
          </a:p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активованого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вугілля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Заповни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таблицю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64" t="16886" r="12112" b="11155"/>
          <a:stretch/>
        </p:blipFill>
        <p:spPr>
          <a:xfrm>
            <a:off x="491076" y="296215"/>
            <a:ext cx="11298039" cy="59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25" t="19140" r="13803" b="6082"/>
          <a:stretch/>
        </p:blipFill>
        <p:spPr>
          <a:xfrm>
            <a:off x="1052413" y="332551"/>
            <a:ext cx="10384026" cy="5862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3037" y="5499279"/>
            <a:ext cx="7315200" cy="746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b="10314"/>
          <a:stretch/>
        </p:blipFill>
        <p:spPr>
          <a:xfrm>
            <a:off x="404280" y="77274"/>
            <a:ext cx="11289737" cy="6027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8214" y="5731099"/>
            <a:ext cx="6825803" cy="37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448</TotalTime>
  <Words>80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Ретро</vt:lpstr>
      <vt:lpstr>Чи буває золото чорним і білим?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41</cp:revision>
  <dcterms:created xsi:type="dcterms:W3CDTF">2020-04-03T07:55:51Z</dcterms:created>
  <dcterms:modified xsi:type="dcterms:W3CDTF">2020-04-24T06:58:15Z</dcterms:modified>
</cp:coreProperties>
</file>